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3187025" cy="13700125"/>
  <p:notesSz cx="6858000" cy="9144000"/>
  <p:custDataLst>
    <p:tags r:id="rId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1054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21075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31616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42157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5269230" algn="l" defTabSz="210756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6323330" algn="l" defTabSz="210756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7377430" algn="l" defTabSz="210756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8430895" algn="l" defTabSz="210756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73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762" y="54"/>
      </p:cViewPr>
      <p:guideLst>
        <p:guide orient="horz" pos="4315"/>
        <p:guide pos="73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39027" y="4255920"/>
            <a:ext cx="19708971" cy="293664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78054" y="7763404"/>
            <a:ext cx="16230918" cy="35011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4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07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61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1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6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2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77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3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B045-1EF5-40D3-A96F-ECBC692EC13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32EBB-EBDF-4907-9FF3-FC455DF464F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EC02-4C6F-48D0-9CDE-3EB72497AB5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F066-B007-4701-8ECD-CCD41B3568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6810593" y="548641"/>
            <a:ext cx="5217081" cy="1168950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9351" y="548641"/>
            <a:ext cx="15264791" cy="1168950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5B2E-DEF4-4BCD-AE19-EC85FF86157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FF48-27FA-4C96-9ADA-1749B2BBCD5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131C-34BA-4D8D-B7EB-AC18AE8973C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9C07-9A82-40A7-8501-72DC19CEC95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1615" y="8803600"/>
            <a:ext cx="19708971" cy="2720997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31615" y="5806699"/>
            <a:ext cx="19708971" cy="299690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410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107565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6166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1576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692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233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774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3089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4038-AC10-49DC-9208-1C396786470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1A64-71A0-4B9F-9B57-657BD47871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9351" y="3196697"/>
            <a:ext cx="10240936" cy="904144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786738" y="3196697"/>
            <a:ext cx="10240936" cy="9041449"/>
          </a:xfrm>
        </p:spPr>
        <p:txBody>
          <a:bodyPr/>
          <a:lstStyle>
            <a:lvl1pPr>
              <a:defRPr sz="65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7A39-204D-4526-A220-01CFCBEBFAE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49BA-CB03-4938-9A86-0A57AB6432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9351" y="3066673"/>
            <a:ext cx="10244963" cy="12780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4100" indent="0">
              <a:buNone/>
              <a:defRPr sz="4600" b="1"/>
            </a:lvl2pPr>
            <a:lvl3pPr marL="2107565" indent="0">
              <a:buNone/>
              <a:defRPr sz="4100" b="1"/>
            </a:lvl3pPr>
            <a:lvl4pPr marL="3161665" indent="0">
              <a:buNone/>
              <a:defRPr sz="3700" b="1"/>
            </a:lvl4pPr>
            <a:lvl5pPr marL="4215765" indent="0">
              <a:buNone/>
              <a:defRPr sz="3700" b="1"/>
            </a:lvl5pPr>
            <a:lvl6pPr marL="5269230" indent="0">
              <a:buNone/>
              <a:defRPr sz="3700" b="1"/>
            </a:lvl6pPr>
            <a:lvl7pPr marL="6323330" indent="0">
              <a:buNone/>
              <a:defRPr sz="3700" b="1"/>
            </a:lvl7pPr>
            <a:lvl8pPr marL="7377430" indent="0">
              <a:buNone/>
              <a:defRPr sz="3700" b="1"/>
            </a:lvl8pPr>
            <a:lvl9pPr marL="8430895" indent="0">
              <a:buNone/>
              <a:defRPr sz="3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59351" y="4344715"/>
            <a:ext cx="10244963" cy="789343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1778688" y="3066673"/>
            <a:ext cx="10248987" cy="1278043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4100" indent="0">
              <a:buNone/>
              <a:defRPr sz="4600" b="1"/>
            </a:lvl2pPr>
            <a:lvl3pPr marL="2107565" indent="0">
              <a:buNone/>
              <a:defRPr sz="4100" b="1"/>
            </a:lvl3pPr>
            <a:lvl4pPr marL="3161665" indent="0">
              <a:buNone/>
              <a:defRPr sz="3700" b="1"/>
            </a:lvl4pPr>
            <a:lvl5pPr marL="4215765" indent="0">
              <a:buNone/>
              <a:defRPr sz="3700" b="1"/>
            </a:lvl5pPr>
            <a:lvl6pPr marL="5269230" indent="0">
              <a:buNone/>
              <a:defRPr sz="3700" b="1"/>
            </a:lvl6pPr>
            <a:lvl7pPr marL="6323330" indent="0">
              <a:buNone/>
              <a:defRPr sz="3700" b="1"/>
            </a:lvl7pPr>
            <a:lvl8pPr marL="7377430" indent="0">
              <a:buNone/>
              <a:defRPr sz="3700" b="1"/>
            </a:lvl8pPr>
            <a:lvl9pPr marL="8430895" indent="0">
              <a:buNone/>
              <a:defRPr sz="3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1778688" y="4344715"/>
            <a:ext cx="10248987" cy="789343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DB04-9D31-49E8-946F-CD1F673B0046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FDF5-F28D-40B7-AE73-A72DE484163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5575-A8A7-4879-A038-5DD4A3F2F8E1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4A16-904C-4460-958E-DFCE65D8EE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B981-DB31-4BF6-B16D-D2A92317032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FB44C-F3FE-46EE-9DDE-DCF5ABC9A3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9353" y="545468"/>
            <a:ext cx="7628371" cy="232141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65483" y="545469"/>
            <a:ext cx="12962191" cy="11692677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9353" y="2866879"/>
            <a:ext cx="7628371" cy="9371267"/>
          </a:xfrm>
        </p:spPr>
        <p:txBody>
          <a:bodyPr/>
          <a:lstStyle>
            <a:lvl1pPr marL="0" indent="0">
              <a:buNone/>
              <a:defRPr sz="3200"/>
            </a:lvl1pPr>
            <a:lvl2pPr marL="1054100" indent="0">
              <a:buNone/>
              <a:defRPr sz="2800"/>
            </a:lvl2pPr>
            <a:lvl3pPr marL="2107565" indent="0">
              <a:buNone/>
              <a:defRPr sz="2300"/>
            </a:lvl3pPr>
            <a:lvl4pPr marL="3161665" indent="0">
              <a:buNone/>
              <a:defRPr sz="2100"/>
            </a:lvl4pPr>
            <a:lvl5pPr marL="4215765" indent="0">
              <a:buNone/>
              <a:defRPr sz="2100"/>
            </a:lvl5pPr>
            <a:lvl6pPr marL="5269230" indent="0">
              <a:buNone/>
              <a:defRPr sz="2100"/>
            </a:lvl6pPr>
            <a:lvl7pPr marL="6323330" indent="0">
              <a:buNone/>
              <a:defRPr sz="2100"/>
            </a:lvl7pPr>
            <a:lvl8pPr marL="7377430" indent="0">
              <a:buNone/>
              <a:defRPr sz="2100"/>
            </a:lvl8pPr>
            <a:lvl9pPr marL="8430895" indent="0">
              <a:buNone/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A1AD-A77A-4850-8611-88D888E5073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656C-C650-42EF-8EED-24E890708AB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44819" y="9590088"/>
            <a:ext cx="13912215" cy="113216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44819" y="1224132"/>
            <a:ext cx="13912215" cy="8220075"/>
          </a:xfrm>
        </p:spPr>
        <p:txBody>
          <a:bodyPr rtlCol="0">
            <a:normAutofit/>
          </a:bodyPr>
          <a:lstStyle>
            <a:lvl1pPr marL="0" indent="0">
              <a:buNone/>
              <a:defRPr sz="7400"/>
            </a:lvl1pPr>
            <a:lvl2pPr marL="1054100" indent="0">
              <a:buNone/>
              <a:defRPr sz="6500"/>
            </a:lvl2pPr>
            <a:lvl3pPr marL="2107565" indent="0">
              <a:buNone/>
              <a:defRPr sz="5500"/>
            </a:lvl3pPr>
            <a:lvl4pPr marL="3161665" indent="0">
              <a:buNone/>
              <a:defRPr sz="4600"/>
            </a:lvl4pPr>
            <a:lvl5pPr marL="4215765" indent="0">
              <a:buNone/>
              <a:defRPr sz="4600"/>
            </a:lvl5pPr>
            <a:lvl6pPr marL="5269230" indent="0">
              <a:buNone/>
              <a:defRPr sz="4600"/>
            </a:lvl6pPr>
            <a:lvl7pPr marL="6323330" indent="0">
              <a:buNone/>
              <a:defRPr sz="4600"/>
            </a:lvl7pPr>
            <a:lvl8pPr marL="7377430" indent="0">
              <a:buNone/>
              <a:defRPr sz="4600"/>
            </a:lvl8pPr>
            <a:lvl9pPr marL="8430895" indent="0">
              <a:buNone/>
              <a:defRPr sz="4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44819" y="10722252"/>
            <a:ext cx="13912215" cy="1607861"/>
          </a:xfrm>
        </p:spPr>
        <p:txBody>
          <a:bodyPr/>
          <a:lstStyle>
            <a:lvl1pPr marL="0" indent="0">
              <a:buNone/>
              <a:defRPr sz="3200"/>
            </a:lvl1pPr>
            <a:lvl2pPr marL="1054100" indent="0">
              <a:buNone/>
              <a:defRPr sz="2800"/>
            </a:lvl2pPr>
            <a:lvl3pPr marL="2107565" indent="0">
              <a:buNone/>
              <a:defRPr sz="2300"/>
            </a:lvl3pPr>
            <a:lvl4pPr marL="3161665" indent="0">
              <a:buNone/>
              <a:defRPr sz="2100"/>
            </a:lvl4pPr>
            <a:lvl5pPr marL="4215765" indent="0">
              <a:buNone/>
              <a:defRPr sz="2100"/>
            </a:lvl5pPr>
            <a:lvl6pPr marL="5269230" indent="0">
              <a:buNone/>
              <a:defRPr sz="2100"/>
            </a:lvl6pPr>
            <a:lvl7pPr marL="6323330" indent="0">
              <a:buNone/>
              <a:defRPr sz="2100"/>
            </a:lvl7pPr>
            <a:lvl8pPr marL="7377430" indent="0">
              <a:buNone/>
              <a:defRPr sz="2100"/>
            </a:lvl8pPr>
            <a:lvl9pPr marL="8430895" indent="0">
              <a:buNone/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07B5-485C-4D71-945C-193780B9B36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20C5-051D-40AF-959C-88AA8005C73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159351" y="548640"/>
            <a:ext cx="20868323" cy="22833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10778" tIns="105389" rIns="210778" bIns="10538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159351" y="3196697"/>
            <a:ext cx="20868323" cy="90414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10778" tIns="105389" rIns="210778" bIns="10538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59351" y="12697987"/>
            <a:ext cx="5410306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43DE2A-CBC7-493B-A2A7-F4FB432ED0A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922234" y="12697987"/>
            <a:ext cx="7342558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6617368" y="12697987"/>
            <a:ext cx="5410306" cy="729405"/>
          </a:xfrm>
          <a:prstGeom prst="rect">
            <a:avLst/>
          </a:prstGeom>
        </p:spPr>
        <p:txBody>
          <a:bodyPr vert="horz" lIns="210778" tIns="105389" rIns="210778" bIns="10538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A9C8B7-3B15-4C35-91A2-ACB401B893F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1054100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210756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316166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421576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790575" indent="-790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12595" indent="-6584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34615" indent="-5270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88715" indent="-5270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42815" indent="-5270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96280" indent="-527050" algn="l" defTabSz="2107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50380" indent="-527050" algn="l" defTabSz="2107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04480" indent="-527050" algn="l" defTabSz="2107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57945" indent="-527050" algn="l" defTabSz="2107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54100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107565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61665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15765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69230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323330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77430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430895" algn="l" defTabSz="210756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-38107" y="1233438"/>
            <a:ext cx="23187025" cy="2013791"/>
          </a:xfrm>
        </p:spPr>
        <p:txBody>
          <a:bodyPr/>
          <a:lstStyle/>
          <a:p>
            <a:pPr eaLnBrk="1" hangingPunct="1"/>
            <a:r>
              <a:rPr lang="zh-CN" altLang="en-US" sz="18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热烈欢迎</a:t>
            </a:r>
            <a:endParaRPr lang="zh-CN" altLang="en-US" sz="180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-38108" y="4185766"/>
            <a:ext cx="23187025" cy="28339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210778" tIns="105389" rIns="210778" bIns="10538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3000" b="1" dirty="0" smtClean="0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澳门菜农子弟学校师生来访</a:t>
            </a:r>
            <a:endParaRPr lang="en-US" altLang="zh-CN" sz="13000" b="1" dirty="0" smtClean="0">
              <a:solidFill>
                <a:srgbClr val="00FF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66655" y="10486467"/>
            <a:ext cx="7884160" cy="3209925"/>
          </a:xfrm>
          <a:prstGeom prst="rect">
            <a:avLst/>
          </a:prstGeom>
          <a:noFill/>
        </p:spPr>
        <p:txBody>
          <a:bodyPr wrap="none" lIns="210778" tIns="105389" rIns="210778" bIns="10538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化学与材料科学学院</a:t>
            </a:r>
            <a:endParaRPr lang="en-US" altLang="zh-CN" sz="6500" b="1" dirty="0" smtClean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XXXX</a:t>
            </a:r>
            <a:r>
              <a:rPr lang="zh-CN" altLang="en-US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</a:t>
            </a:r>
            <a:r>
              <a:rPr lang="en-US" altLang="zh-CN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  <a:r>
              <a:rPr lang="en-US" altLang="zh-CN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XX</a:t>
            </a:r>
            <a:r>
              <a:rPr lang="zh-CN" altLang="en-US" sz="65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日</a:t>
            </a:r>
            <a:endParaRPr lang="zh-CN" altLang="en-US" sz="6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45fa4dfa-d741-4290-897f-5769eac2392a"/>
  <p:tag name="COMMONDATA" val="eyJoZGlkIjoiZDdhMGVmYWMyNTlhZjZiM2IyYjhhMTBmZTk4ZGE3M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WPS 演示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黑体</vt:lpstr>
      <vt:lpstr>Times New Roman</vt:lpstr>
      <vt:lpstr>微软雅黑</vt:lpstr>
      <vt:lpstr>Arial Unicode MS</vt:lpstr>
      <vt:lpstr>Office 主题</vt:lpstr>
      <vt:lpstr>热烈欢迎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2015届应用化学研究生答辩通告</dc:title>
  <dc:creator>TL</dc:creator>
  <cp:lastModifiedBy>就这样</cp:lastModifiedBy>
  <cp:revision>21</cp:revision>
  <dcterms:created xsi:type="dcterms:W3CDTF">2015-05-19T00:52:00Z</dcterms:created>
  <dcterms:modified xsi:type="dcterms:W3CDTF">2023-05-23T07:31:40Z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9A8208E2F30547A48CD070288F64596F_12</vt:lpwstr>
  </property>
  <property fmtid="{D5CDD505-2E9C-101B-9397-08002B2CF9AE}" pid="3" name="KSOProductBuildVer">
    <vt:lpwstr>2052-11.1.0.14309</vt:lpwstr>
  </property>
</Properties>
</file>