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notesMasterIdLst>
    <p:notesMasterId r:id="rId4"/>
  </p:notesMasterIdLst>
  <p:sldIdLst>
    <p:sldId id="256" r:id="rId3"/>
  </p:sldIdLst>
  <p:sldSz cx="23042245" cy="13681075"/>
  <p:notesSz cx="6858000" cy="9144000"/>
  <p:custDataLst>
    <p:tags r:id="rId8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104902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20986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31476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419671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5246370" algn="l" defTabSz="209867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6295390" algn="l" defTabSz="209867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7344410" algn="l" defTabSz="209867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8394065" algn="l" defTabSz="209867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09" userDrawn="1">
          <p15:clr>
            <a:srgbClr val="A4A3A4"/>
          </p15:clr>
        </p15:guide>
        <p15:guide id="2" pos="72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31" d="100"/>
          <a:sy n="31" d="100"/>
        </p:scale>
        <p:origin x="960" y="32"/>
      </p:cViewPr>
      <p:guideLst>
        <p:guide orient="horz" pos="4309"/>
        <p:guide pos="72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E8578-2EAD-44F4-98C1-643E5DB3A1C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830263" y="1143000"/>
            <a:ext cx="51974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1AE77-665A-4B93-94C9-FF326EAEAD2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1AE77-665A-4B93-94C9-FF326EAEAD2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28192" y="4250001"/>
            <a:ext cx="19586179" cy="2932564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456385" y="7752609"/>
            <a:ext cx="16129794" cy="34962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9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9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47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96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4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95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44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94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C2116-8513-458B-9C99-FAB5C62F0A1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06125-DA17-432F-8E7D-32027DA3846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4F8F0-6074-489B-8F71-8A5E12E0A1C0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85278-30A6-4A5B-A33D-537856CC213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6705858" y="547878"/>
            <a:ext cx="5184577" cy="1167325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2128" y="547878"/>
            <a:ext cx="15169687" cy="1167325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1B794-B6F7-4EC0-9955-0865730ACD2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240F6-7198-406A-8479-2E28C521A58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25CE8-6851-438C-A3AF-5F5774F82E3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FB942-0D15-4245-99B8-C8A99D31940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20203" y="8791358"/>
            <a:ext cx="19586179" cy="2717214"/>
          </a:xfrm>
        </p:spPr>
        <p:txBody>
          <a:bodyPr anchor="t"/>
          <a:lstStyle>
            <a:lvl1pPr algn="l">
              <a:defRPr sz="92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820203" y="5798624"/>
            <a:ext cx="19586179" cy="2992734"/>
          </a:xfrm>
        </p:spPr>
        <p:txBody>
          <a:bodyPr anchor="b"/>
          <a:lstStyle>
            <a:lvl1pPr marL="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1pPr>
            <a:lvl2pPr marL="1049020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2pPr>
            <a:lvl3pPr marL="2098675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3pPr>
            <a:lvl4pPr marL="314769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419671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524637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629539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73444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839406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C0A84-A2C8-4F5A-84E9-1CDC25CB9A0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0DCB3-FF5D-4587-88B8-E486D9CF7AB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52128" y="3192252"/>
            <a:ext cx="10177132" cy="9028877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713303" y="3192252"/>
            <a:ext cx="10177132" cy="9028877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05345-5621-46FC-B5BB-3E480DAD0F9D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5F8A5-B1ED-42DE-8F4F-3C7797EBACC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52128" y="3062408"/>
            <a:ext cx="10181134" cy="1276266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9020" indent="0">
              <a:buNone/>
              <a:defRPr sz="4600" b="1"/>
            </a:lvl2pPr>
            <a:lvl3pPr marL="2098675" indent="0">
              <a:buNone/>
              <a:defRPr sz="4100" b="1"/>
            </a:lvl3pPr>
            <a:lvl4pPr marL="3147695" indent="0">
              <a:buNone/>
              <a:defRPr sz="3700" b="1"/>
            </a:lvl4pPr>
            <a:lvl5pPr marL="4196715" indent="0">
              <a:buNone/>
              <a:defRPr sz="3700" b="1"/>
            </a:lvl5pPr>
            <a:lvl6pPr marL="5246370" indent="0">
              <a:buNone/>
              <a:defRPr sz="3700" b="1"/>
            </a:lvl6pPr>
            <a:lvl7pPr marL="6295390" indent="0">
              <a:buNone/>
              <a:defRPr sz="3700" b="1"/>
            </a:lvl7pPr>
            <a:lvl8pPr marL="7344410" indent="0">
              <a:buNone/>
              <a:defRPr sz="3700" b="1"/>
            </a:lvl8pPr>
            <a:lvl9pPr marL="8394065" indent="0">
              <a:buNone/>
              <a:defRPr sz="37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52128" y="4338674"/>
            <a:ext cx="10181134" cy="7882454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1705303" y="3062408"/>
            <a:ext cx="10185133" cy="1276266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9020" indent="0">
              <a:buNone/>
              <a:defRPr sz="4600" b="1"/>
            </a:lvl2pPr>
            <a:lvl3pPr marL="2098675" indent="0">
              <a:buNone/>
              <a:defRPr sz="4100" b="1"/>
            </a:lvl3pPr>
            <a:lvl4pPr marL="3147695" indent="0">
              <a:buNone/>
              <a:defRPr sz="3700" b="1"/>
            </a:lvl4pPr>
            <a:lvl5pPr marL="4196715" indent="0">
              <a:buNone/>
              <a:defRPr sz="3700" b="1"/>
            </a:lvl5pPr>
            <a:lvl6pPr marL="5246370" indent="0">
              <a:buNone/>
              <a:defRPr sz="3700" b="1"/>
            </a:lvl6pPr>
            <a:lvl7pPr marL="6295390" indent="0">
              <a:buNone/>
              <a:defRPr sz="3700" b="1"/>
            </a:lvl7pPr>
            <a:lvl8pPr marL="7344410" indent="0">
              <a:buNone/>
              <a:defRPr sz="3700" b="1"/>
            </a:lvl8pPr>
            <a:lvl9pPr marL="8394065" indent="0">
              <a:buNone/>
              <a:defRPr sz="37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1705303" y="4338674"/>
            <a:ext cx="10185133" cy="7882454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9F996-6981-44EC-91BA-89D729E53832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6AC18-5FF1-4620-9FE0-3404A28BE6D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EF591-1D44-4318-BD78-E33A7E26F591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5CE0D-5C25-40F1-ACAC-6E1C14BAC5A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2D831-F916-4AF3-8DA3-4483567F6458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B95FC-0E00-408F-B3D4-818F222406B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2130" y="544710"/>
            <a:ext cx="7580844" cy="2318182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009002" y="544711"/>
            <a:ext cx="12881433" cy="11676418"/>
          </a:xfrm>
        </p:spPr>
        <p:txBody>
          <a:bodyPr/>
          <a:lstStyle>
            <a:lvl1pPr>
              <a:defRPr sz="7300"/>
            </a:lvl1pPr>
            <a:lvl2pPr>
              <a:defRPr sz="6400"/>
            </a:lvl2pPr>
            <a:lvl3pPr>
              <a:defRPr sz="55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52130" y="2862893"/>
            <a:ext cx="7580844" cy="9358236"/>
          </a:xfrm>
        </p:spPr>
        <p:txBody>
          <a:bodyPr/>
          <a:lstStyle>
            <a:lvl1pPr marL="0" indent="0">
              <a:buNone/>
              <a:defRPr sz="3200"/>
            </a:lvl1pPr>
            <a:lvl2pPr marL="1049020" indent="0">
              <a:buNone/>
              <a:defRPr sz="2800"/>
            </a:lvl2pPr>
            <a:lvl3pPr marL="2098675" indent="0">
              <a:buNone/>
              <a:defRPr sz="2300"/>
            </a:lvl3pPr>
            <a:lvl4pPr marL="3147695" indent="0">
              <a:buNone/>
              <a:defRPr sz="2100"/>
            </a:lvl4pPr>
            <a:lvl5pPr marL="4196715" indent="0">
              <a:buNone/>
              <a:defRPr sz="2100"/>
            </a:lvl5pPr>
            <a:lvl6pPr marL="5246370" indent="0">
              <a:buNone/>
              <a:defRPr sz="2100"/>
            </a:lvl6pPr>
            <a:lvl7pPr marL="6295390" indent="0">
              <a:buNone/>
              <a:defRPr sz="2100"/>
            </a:lvl7pPr>
            <a:lvl8pPr marL="7344410" indent="0">
              <a:buNone/>
              <a:defRPr sz="2100"/>
            </a:lvl8pPr>
            <a:lvl9pPr marL="8394065" indent="0">
              <a:buNone/>
              <a:defRPr sz="2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1FB41-76A2-4ACD-A3EA-F6ECEE637ABB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65DB7-F195-4D61-9222-91B3B997C4C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16504" y="9576752"/>
            <a:ext cx="13825538" cy="113059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16504" y="1222429"/>
            <a:ext cx="13825538" cy="8208645"/>
          </a:xfrm>
        </p:spPr>
        <p:txBody>
          <a:bodyPr rtlCol="0">
            <a:normAutofit/>
          </a:bodyPr>
          <a:lstStyle>
            <a:lvl1pPr marL="0" indent="0">
              <a:buNone/>
              <a:defRPr sz="7300"/>
            </a:lvl1pPr>
            <a:lvl2pPr marL="1049020" indent="0">
              <a:buNone/>
              <a:defRPr sz="6400"/>
            </a:lvl2pPr>
            <a:lvl3pPr marL="2098675" indent="0">
              <a:buNone/>
              <a:defRPr sz="5500"/>
            </a:lvl3pPr>
            <a:lvl4pPr marL="3147695" indent="0">
              <a:buNone/>
              <a:defRPr sz="4600"/>
            </a:lvl4pPr>
            <a:lvl5pPr marL="4196715" indent="0">
              <a:buNone/>
              <a:defRPr sz="4600"/>
            </a:lvl5pPr>
            <a:lvl6pPr marL="5246370" indent="0">
              <a:buNone/>
              <a:defRPr sz="4600"/>
            </a:lvl6pPr>
            <a:lvl7pPr marL="6295390" indent="0">
              <a:buNone/>
              <a:defRPr sz="4600"/>
            </a:lvl7pPr>
            <a:lvl8pPr marL="7344410" indent="0">
              <a:buNone/>
              <a:defRPr sz="4600"/>
            </a:lvl8pPr>
            <a:lvl9pPr marL="8394065" indent="0">
              <a:buNone/>
              <a:defRPr sz="46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16504" y="10707342"/>
            <a:ext cx="13825538" cy="1605625"/>
          </a:xfrm>
        </p:spPr>
        <p:txBody>
          <a:bodyPr/>
          <a:lstStyle>
            <a:lvl1pPr marL="0" indent="0">
              <a:buNone/>
              <a:defRPr sz="3200"/>
            </a:lvl1pPr>
            <a:lvl2pPr marL="1049020" indent="0">
              <a:buNone/>
              <a:defRPr sz="2800"/>
            </a:lvl2pPr>
            <a:lvl3pPr marL="2098675" indent="0">
              <a:buNone/>
              <a:defRPr sz="2300"/>
            </a:lvl3pPr>
            <a:lvl4pPr marL="3147695" indent="0">
              <a:buNone/>
              <a:defRPr sz="2100"/>
            </a:lvl4pPr>
            <a:lvl5pPr marL="4196715" indent="0">
              <a:buNone/>
              <a:defRPr sz="2100"/>
            </a:lvl5pPr>
            <a:lvl6pPr marL="5246370" indent="0">
              <a:buNone/>
              <a:defRPr sz="2100"/>
            </a:lvl6pPr>
            <a:lvl7pPr marL="6295390" indent="0">
              <a:buNone/>
              <a:defRPr sz="2100"/>
            </a:lvl7pPr>
            <a:lvl8pPr marL="7344410" indent="0">
              <a:buNone/>
              <a:defRPr sz="2100"/>
            </a:lvl8pPr>
            <a:lvl9pPr marL="8394065" indent="0">
              <a:buNone/>
              <a:defRPr sz="2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0718D-7F8C-443B-A7E8-32FC9897E91B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680A9-377D-4697-9F26-C9096CBE5C3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1152128" y="547877"/>
            <a:ext cx="20738307" cy="2280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209846" tIns="104923" rIns="209846" bIns="104923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1152128" y="3192252"/>
            <a:ext cx="20738307" cy="90288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209846" tIns="104923" rIns="209846" bIns="104923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152128" y="12680330"/>
            <a:ext cx="5376598" cy="728391"/>
          </a:xfrm>
          <a:prstGeom prst="rect">
            <a:avLst/>
          </a:prstGeom>
        </p:spPr>
        <p:txBody>
          <a:bodyPr vert="horz" lIns="209846" tIns="104923" rIns="209846" bIns="104923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F551C3D-D2E6-4E20-BA07-B63CA040C044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872876" y="12680330"/>
            <a:ext cx="7296812" cy="728391"/>
          </a:xfrm>
          <a:prstGeom prst="rect">
            <a:avLst/>
          </a:prstGeom>
        </p:spPr>
        <p:txBody>
          <a:bodyPr vert="horz" lIns="209846" tIns="104923" rIns="209846" bIns="104923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6513837" y="12680330"/>
            <a:ext cx="5376598" cy="728391"/>
          </a:xfrm>
          <a:prstGeom prst="rect">
            <a:avLst/>
          </a:prstGeom>
        </p:spPr>
        <p:txBody>
          <a:bodyPr vert="horz" lIns="209846" tIns="104923" rIns="209846" bIns="10492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431636B-3E3B-4ED4-84BA-ABCFC4CE0BDE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0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01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01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01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01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1049020" algn="ctr" rtl="0" fontAlgn="base">
        <a:spcBef>
          <a:spcPct val="0"/>
        </a:spcBef>
        <a:spcAft>
          <a:spcPct val="0"/>
        </a:spcAft>
        <a:defRPr sz="101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2098675" algn="ctr" rtl="0" fontAlgn="base">
        <a:spcBef>
          <a:spcPct val="0"/>
        </a:spcBef>
        <a:spcAft>
          <a:spcPct val="0"/>
        </a:spcAft>
        <a:defRPr sz="101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3147695" algn="ctr" rtl="0" fontAlgn="base">
        <a:spcBef>
          <a:spcPct val="0"/>
        </a:spcBef>
        <a:spcAft>
          <a:spcPct val="0"/>
        </a:spcAft>
        <a:defRPr sz="101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4196715" algn="ctr" rtl="0" fontAlgn="base">
        <a:spcBef>
          <a:spcPct val="0"/>
        </a:spcBef>
        <a:spcAft>
          <a:spcPct val="0"/>
        </a:spcAft>
        <a:defRPr sz="101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786765" indent="-78676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704975" indent="-65595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2623185" indent="-52451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3672205" indent="-52451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721225" indent="-52451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770880" indent="-524510" algn="l" defTabSz="20986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819900" indent="-524510" algn="l" defTabSz="20986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7868920" indent="-524510" algn="l" defTabSz="20986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8918575" indent="-524510" algn="l" defTabSz="2098675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098675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1049020" algn="l" defTabSz="2098675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2098675" algn="l" defTabSz="2098675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3147695" algn="l" defTabSz="2098675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196715" algn="l" defTabSz="2098675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246370" algn="l" defTabSz="2098675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295390" algn="l" defTabSz="2098675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7344410" algn="l" defTabSz="2098675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8394065" algn="l" defTabSz="2098675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/>
          <p:cNvSpPr>
            <a:spLocks noGrp="1"/>
          </p:cNvSpPr>
          <p:nvPr>
            <p:ph type="ctrTitle"/>
          </p:nvPr>
        </p:nvSpPr>
        <p:spPr>
          <a:xfrm>
            <a:off x="0" y="503833"/>
            <a:ext cx="23042563" cy="1655961"/>
          </a:xfrm>
        </p:spPr>
        <p:txBody>
          <a:bodyPr/>
          <a:lstStyle/>
          <a:p>
            <a:pPr eaLnBrk="1" hangingPunct="1"/>
            <a:r>
              <a:rPr lang="en-US" altLang="zh-CN" sz="6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2023</a:t>
            </a:r>
            <a:r>
              <a:rPr lang="zh-CN" altLang="en-US" sz="6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届物理化学、工业催化专业硕士研究生</a:t>
            </a:r>
            <a:br>
              <a:rPr lang="en-US" altLang="zh-CN" sz="6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</a:br>
            <a:r>
              <a:rPr lang="zh-CN" altLang="en-US" sz="6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答辩通告</a:t>
            </a:r>
            <a:endParaRPr lang="zh-CN" altLang="en-US" sz="6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792089" y="2906974"/>
            <a:ext cx="21506468" cy="85197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209846" tIns="104923" rIns="209846" bIns="104923" anchor="ctr">
            <a:spAutoFit/>
          </a:bodyPr>
          <a:lstStyle/>
          <a:p>
            <a:r>
              <a:rPr lang="zh-CN" altLang="zh-CN" sz="6000" b="1" dirty="0">
                <a:solidFill>
                  <a:srgbClr val="FF0000"/>
                </a:solidFill>
              </a:rPr>
              <a:t>时</a:t>
            </a:r>
            <a:r>
              <a:rPr lang="en-US" altLang="zh-CN" sz="6000" b="1" dirty="0">
                <a:solidFill>
                  <a:srgbClr val="FF0000"/>
                </a:solidFill>
              </a:rPr>
              <a:t>  </a:t>
            </a:r>
            <a:r>
              <a:rPr lang="zh-CN" altLang="zh-CN" sz="6000" b="1" dirty="0">
                <a:solidFill>
                  <a:srgbClr val="FF0000"/>
                </a:solidFill>
              </a:rPr>
              <a:t>间：</a:t>
            </a:r>
            <a:r>
              <a:rPr lang="zh-CN" altLang="zh-CN" sz="6000" b="1" dirty="0">
                <a:solidFill>
                  <a:srgbClr val="00FF00"/>
                </a:solidFill>
              </a:rPr>
              <a:t>XXXX年</a:t>
            </a:r>
            <a:r>
              <a:rPr lang="en-US" altLang="zh-CN" sz="6000" b="1" dirty="0">
                <a:solidFill>
                  <a:srgbClr val="00FF00"/>
                </a:solidFill>
              </a:rPr>
              <a:t>X</a:t>
            </a:r>
            <a:r>
              <a:rPr lang="zh-CN" altLang="zh-CN" sz="6000" b="1" dirty="0">
                <a:solidFill>
                  <a:srgbClr val="00FF00"/>
                </a:solidFill>
              </a:rPr>
              <a:t>月</a:t>
            </a:r>
            <a:r>
              <a:rPr lang="en-US" altLang="zh-CN" sz="6000" b="1" dirty="0">
                <a:solidFill>
                  <a:srgbClr val="00FF00"/>
                </a:solidFill>
              </a:rPr>
              <a:t>XX</a:t>
            </a:r>
            <a:r>
              <a:rPr lang="zh-CN" altLang="zh-CN" sz="6000" b="1" dirty="0">
                <a:solidFill>
                  <a:srgbClr val="00FF00"/>
                </a:solidFill>
              </a:rPr>
              <a:t>日</a:t>
            </a:r>
            <a:r>
              <a:rPr lang="en-US" altLang="zh-CN" sz="6000" b="1" dirty="0">
                <a:solidFill>
                  <a:srgbClr val="00FF00"/>
                </a:solidFill>
              </a:rPr>
              <a:t>  </a:t>
            </a:r>
            <a:r>
              <a:rPr lang="zh-CN" altLang="en-US" sz="6000" b="1" dirty="0">
                <a:solidFill>
                  <a:srgbClr val="00FF00"/>
                </a:solidFill>
              </a:rPr>
              <a:t>上</a:t>
            </a:r>
            <a:r>
              <a:rPr lang="zh-CN" altLang="zh-CN" sz="6000" b="1" dirty="0">
                <a:solidFill>
                  <a:srgbClr val="00FF00"/>
                </a:solidFill>
              </a:rPr>
              <a:t>午</a:t>
            </a:r>
            <a:r>
              <a:rPr lang="en-US" altLang="zh-CN" sz="6000" b="1" dirty="0">
                <a:solidFill>
                  <a:srgbClr val="00FF00"/>
                </a:solidFill>
              </a:rPr>
              <a:t>X:XX</a:t>
            </a:r>
            <a:endParaRPr lang="zh-CN" altLang="zh-CN" sz="6000" dirty="0">
              <a:solidFill>
                <a:srgbClr val="00FF00"/>
              </a:solidFill>
            </a:endParaRPr>
          </a:p>
          <a:p>
            <a:r>
              <a:rPr lang="zh-CN" altLang="zh-CN" sz="6000" b="1" dirty="0">
                <a:solidFill>
                  <a:srgbClr val="FF0000"/>
                </a:solidFill>
              </a:rPr>
              <a:t>地</a:t>
            </a:r>
            <a:r>
              <a:rPr lang="en-US" altLang="zh-CN" sz="6000" b="1" dirty="0">
                <a:solidFill>
                  <a:srgbClr val="FF0000"/>
                </a:solidFill>
              </a:rPr>
              <a:t>  </a:t>
            </a:r>
            <a:r>
              <a:rPr lang="zh-CN" altLang="zh-CN" sz="6000" b="1" dirty="0">
                <a:solidFill>
                  <a:srgbClr val="FF0000"/>
                </a:solidFill>
              </a:rPr>
              <a:t>点：</a:t>
            </a:r>
            <a:r>
              <a:rPr lang="zh-CN" altLang="zh-CN" sz="6000" b="1" dirty="0">
                <a:solidFill>
                  <a:srgbClr val="00FF00"/>
                </a:solidFill>
              </a:rPr>
              <a:t>X号楼</a:t>
            </a:r>
            <a:r>
              <a:rPr lang="en-US" altLang="zh-CN" sz="6000" b="1" dirty="0">
                <a:solidFill>
                  <a:srgbClr val="00FF00"/>
                </a:solidFill>
              </a:rPr>
              <a:t> XXX</a:t>
            </a:r>
            <a:r>
              <a:rPr lang="zh-CN" altLang="en-US" sz="6000" b="1" dirty="0">
                <a:solidFill>
                  <a:srgbClr val="00FF00"/>
                </a:solidFill>
              </a:rPr>
              <a:t>会议</a:t>
            </a:r>
            <a:r>
              <a:rPr lang="zh-CN" altLang="zh-CN" sz="6000" b="1" dirty="0">
                <a:solidFill>
                  <a:srgbClr val="00FF00"/>
                </a:solidFill>
              </a:rPr>
              <a:t>室</a:t>
            </a:r>
            <a:endParaRPr lang="zh-CN" altLang="zh-CN" sz="6000" dirty="0">
              <a:solidFill>
                <a:srgbClr val="00FF00"/>
              </a:solidFill>
            </a:endParaRPr>
          </a:p>
          <a:p>
            <a:r>
              <a:rPr lang="zh-CN" altLang="zh-CN" sz="6000" b="1" dirty="0">
                <a:solidFill>
                  <a:srgbClr val="FF0000"/>
                </a:solidFill>
              </a:rPr>
              <a:t>答辩委员：</a:t>
            </a:r>
            <a:r>
              <a:rPr lang="en-US" altLang="zh-CN" sz="6000" b="1" dirty="0">
                <a:solidFill>
                  <a:srgbClr val="FFFF00"/>
                </a:solidFill>
                <a:latin typeface="+mn-ea"/>
                <a:ea typeface="+mn-ea"/>
              </a:rPr>
              <a:t>XXX</a:t>
            </a:r>
            <a:r>
              <a:rPr lang="en-US" altLang="zh-CN" sz="6000" b="1" dirty="0">
                <a:solidFill>
                  <a:srgbClr val="FFFF00"/>
                </a:solidFill>
              </a:rPr>
              <a:t>   </a:t>
            </a:r>
            <a:r>
              <a:rPr lang="zh-CN" altLang="en-US" sz="6000" b="1" dirty="0">
                <a:solidFill>
                  <a:srgbClr val="FFFF00"/>
                </a:solidFill>
              </a:rPr>
              <a:t> 教授        上海交通大学</a:t>
            </a:r>
            <a:endParaRPr lang="zh-CN" altLang="en-US" sz="6000" b="1" dirty="0">
              <a:solidFill>
                <a:srgbClr val="FFFF00"/>
              </a:solidFill>
            </a:endParaRPr>
          </a:p>
          <a:p>
            <a:r>
              <a:rPr lang="zh-CN" altLang="en-US" sz="6000" b="1" dirty="0">
                <a:solidFill>
                  <a:srgbClr val="FFFF00"/>
                </a:solidFill>
              </a:rPr>
              <a:t>                  </a:t>
            </a:r>
            <a:r>
              <a:rPr lang="en-US" altLang="zh-CN" sz="6000" b="1" dirty="0">
                <a:solidFill>
                  <a:srgbClr val="FFFF00"/>
                </a:solidFill>
                <a:latin typeface="+mn-ea"/>
                <a:ea typeface="+mn-ea"/>
              </a:rPr>
              <a:t>XXX</a:t>
            </a:r>
            <a:r>
              <a:rPr lang="en-US" altLang="zh-CN" sz="6000" b="1" dirty="0">
                <a:solidFill>
                  <a:srgbClr val="FFFF00"/>
                </a:solidFill>
              </a:rPr>
              <a:t>    </a:t>
            </a:r>
            <a:r>
              <a:rPr lang="zh-CN" altLang="en-US" sz="6000" b="1" dirty="0">
                <a:solidFill>
                  <a:srgbClr val="FFFF00"/>
                </a:solidFill>
              </a:rPr>
              <a:t>教授        上海理工大学</a:t>
            </a:r>
            <a:endParaRPr lang="zh-CN" altLang="en-US" sz="6000" b="1" dirty="0">
              <a:solidFill>
                <a:srgbClr val="FFFF00"/>
              </a:solidFill>
            </a:endParaRPr>
          </a:p>
          <a:p>
            <a:r>
              <a:rPr lang="zh-CN" altLang="en-US" sz="6000" b="1" dirty="0">
                <a:solidFill>
                  <a:srgbClr val="FFFF00"/>
                </a:solidFill>
              </a:rPr>
              <a:t>                  </a:t>
            </a:r>
            <a:r>
              <a:rPr lang="en-US" altLang="zh-CN" sz="6000" b="1" dirty="0">
                <a:solidFill>
                  <a:srgbClr val="FFFF00"/>
                </a:solidFill>
                <a:latin typeface="+mn-ea"/>
                <a:ea typeface="+mn-ea"/>
              </a:rPr>
              <a:t>XXX</a:t>
            </a:r>
            <a:r>
              <a:rPr lang="en-US" altLang="zh-CN" sz="6000" b="1" dirty="0">
                <a:solidFill>
                  <a:srgbClr val="FFFF00"/>
                </a:solidFill>
              </a:rPr>
              <a:t>    </a:t>
            </a:r>
            <a:r>
              <a:rPr lang="zh-CN" altLang="en-US" sz="6000" b="1" dirty="0">
                <a:solidFill>
                  <a:srgbClr val="FFFF00"/>
                </a:solidFill>
              </a:rPr>
              <a:t>教授        上海师范大学</a:t>
            </a:r>
            <a:endParaRPr lang="zh-CN" altLang="en-US" sz="6000" b="1" dirty="0">
              <a:solidFill>
                <a:srgbClr val="FFFF00"/>
              </a:solidFill>
            </a:endParaRPr>
          </a:p>
          <a:p>
            <a:r>
              <a:rPr lang="zh-CN" altLang="en-US" sz="6000" b="1" dirty="0">
                <a:solidFill>
                  <a:srgbClr val="FFFF00"/>
                </a:solidFill>
              </a:rPr>
              <a:t>                  </a:t>
            </a:r>
            <a:r>
              <a:rPr lang="en-US" altLang="zh-CN" sz="6000" b="1" dirty="0">
                <a:solidFill>
                  <a:srgbClr val="FFFF00"/>
                </a:solidFill>
                <a:latin typeface="+mn-ea"/>
                <a:ea typeface="+mn-ea"/>
              </a:rPr>
              <a:t>XXX</a:t>
            </a:r>
            <a:r>
              <a:rPr lang="en-US" altLang="zh-CN" sz="6000" b="1" dirty="0">
                <a:solidFill>
                  <a:srgbClr val="FFFF00"/>
                </a:solidFill>
              </a:rPr>
              <a:t>    </a:t>
            </a:r>
            <a:r>
              <a:rPr lang="zh-CN" altLang="en-US" sz="6000" b="1" dirty="0">
                <a:solidFill>
                  <a:srgbClr val="FFFF00"/>
                </a:solidFill>
              </a:rPr>
              <a:t>副研究员 上海师范大学</a:t>
            </a:r>
            <a:endParaRPr lang="zh-CN" altLang="en-US" sz="6000" b="1" dirty="0">
              <a:solidFill>
                <a:srgbClr val="FFFF00"/>
              </a:solidFill>
            </a:endParaRPr>
          </a:p>
          <a:p>
            <a:r>
              <a:rPr lang="zh-CN" altLang="en-US" sz="6000" b="1" dirty="0">
                <a:solidFill>
                  <a:srgbClr val="FFFF00"/>
                </a:solidFill>
              </a:rPr>
              <a:t>                  </a:t>
            </a:r>
            <a:endParaRPr lang="zh-CN" altLang="en-US" sz="6000" b="1" dirty="0">
              <a:solidFill>
                <a:srgbClr val="FFFF00"/>
              </a:solidFill>
            </a:endParaRPr>
          </a:p>
          <a:p>
            <a:r>
              <a:rPr lang="zh-CN" altLang="zh-CN" sz="6000" b="1" dirty="0">
                <a:solidFill>
                  <a:srgbClr val="FF0000"/>
                </a:solidFill>
              </a:rPr>
              <a:t>秘</a:t>
            </a:r>
            <a:r>
              <a:rPr lang="en-US" altLang="zh-CN" sz="6000" b="1" dirty="0">
                <a:solidFill>
                  <a:srgbClr val="FF0000"/>
                </a:solidFill>
              </a:rPr>
              <a:t>  </a:t>
            </a:r>
            <a:r>
              <a:rPr lang="zh-CN" altLang="zh-CN" sz="6000" b="1" dirty="0">
                <a:solidFill>
                  <a:srgbClr val="FF0000"/>
                </a:solidFill>
              </a:rPr>
              <a:t>书：</a:t>
            </a:r>
            <a:r>
              <a:rPr lang="en-US" altLang="zh-CN" sz="6000" b="1" dirty="0">
                <a:solidFill>
                  <a:srgbClr val="FFFF00"/>
                </a:solidFill>
                <a:latin typeface="+mn-ea"/>
                <a:ea typeface="+mn-ea"/>
              </a:rPr>
              <a:t>XX</a:t>
            </a:r>
            <a:endParaRPr lang="zh-CN" altLang="zh-CN" sz="6000" b="1" dirty="0">
              <a:solidFill>
                <a:srgbClr val="FFFF00"/>
              </a:solidFill>
              <a:latin typeface="+mn-ea"/>
              <a:ea typeface="+mn-ea"/>
            </a:endParaRPr>
          </a:p>
          <a:p>
            <a:r>
              <a:rPr lang="zh-CN" altLang="zh-CN" sz="6000" b="1" dirty="0">
                <a:solidFill>
                  <a:srgbClr val="FF0000"/>
                </a:solidFill>
              </a:rPr>
              <a:t>答辩学生：</a:t>
            </a:r>
            <a:r>
              <a:rPr lang="en-US" altLang="zh-CN" sz="6000" b="1" dirty="0">
                <a:solidFill>
                  <a:srgbClr val="00FF00"/>
                </a:solidFill>
                <a:latin typeface="+mn-ea"/>
                <a:ea typeface="+mn-ea"/>
              </a:rPr>
              <a:t>XXX</a:t>
            </a:r>
            <a:r>
              <a:rPr lang="zh-CN" altLang="en-US" sz="6000" b="1" dirty="0">
                <a:solidFill>
                  <a:srgbClr val="00FF00"/>
                </a:solidFill>
                <a:latin typeface="+mn-ea"/>
                <a:ea typeface="+mn-ea"/>
              </a:rPr>
              <a:t>、</a:t>
            </a:r>
            <a:r>
              <a:rPr lang="en-US" altLang="zh-CN" sz="6000" b="1" dirty="0">
                <a:solidFill>
                  <a:srgbClr val="00FF00"/>
                </a:solidFill>
                <a:latin typeface="+mn-ea"/>
                <a:ea typeface="+mn-ea"/>
              </a:rPr>
              <a:t>XX</a:t>
            </a:r>
            <a:r>
              <a:rPr lang="zh-CN" altLang="en-US" sz="6000" b="1" dirty="0">
                <a:solidFill>
                  <a:srgbClr val="00FF00"/>
                </a:solidFill>
                <a:latin typeface="+mn-ea"/>
                <a:ea typeface="+mn-ea"/>
              </a:rPr>
              <a:t>、</a:t>
            </a:r>
            <a:r>
              <a:rPr lang="en-US" altLang="zh-CN" sz="6000" b="1" dirty="0">
                <a:solidFill>
                  <a:srgbClr val="00FF00"/>
                </a:solidFill>
                <a:latin typeface="+mn-ea"/>
                <a:ea typeface="+mn-ea"/>
              </a:rPr>
              <a:t>XXX</a:t>
            </a:r>
            <a:r>
              <a:rPr lang="zh-CN" altLang="en-US" sz="6000" b="1" dirty="0">
                <a:solidFill>
                  <a:srgbClr val="00FF00"/>
                </a:solidFill>
                <a:latin typeface="+mn-ea"/>
                <a:ea typeface="+mn-ea"/>
              </a:rPr>
              <a:t>、</a:t>
            </a:r>
            <a:r>
              <a:rPr lang="en-US" altLang="zh-CN" sz="6000" b="1" dirty="0">
                <a:solidFill>
                  <a:srgbClr val="00FF00"/>
                </a:solidFill>
                <a:latin typeface="+mn-ea"/>
                <a:ea typeface="+mn-ea"/>
              </a:rPr>
              <a:t>XX</a:t>
            </a:r>
            <a:endParaRPr lang="zh-CN" altLang="en-US" sz="6000" b="1" dirty="0">
              <a:solidFill>
                <a:srgbClr val="00FF00"/>
              </a:solidFill>
              <a:latin typeface="+mn-ea"/>
              <a:ea typeface="+mn-ea"/>
            </a:endParaRP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4536505" y="12453517"/>
            <a:ext cx="13441495" cy="122755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209846" tIns="104923" rIns="209846" bIns="104923">
            <a:spAutoFit/>
          </a:bodyPr>
          <a:lstStyle/>
          <a:p>
            <a:pPr algn="ctr"/>
            <a:r>
              <a:rPr lang="zh-CN" altLang="en-US" sz="6600" b="1" dirty="0">
                <a:solidFill>
                  <a:srgbClr val="FF0000"/>
                </a:solidFill>
                <a:latin typeface="Calibri" panose="020F0502020204030204" pitchFamily="34" charset="0"/>
              </a:rPr>
              <a:t>欢迎各位老师和同学参加</a:t>
            </a:r>
            <a:endParaRPr lang="zh-CN" altLang="en-US" sz="66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4d2561e1-c247-4250-b3cc-aa87bbb05e2e"/>
  <p:tag name="COMMONDATA" val="eyJoZGlkIjoiZDdhMGVmYWMyNTlhZjZiM2IyYjhhMTBmZTk4ZGE3Mzg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264</Words>
  <Application>WPS 演示</Application>
  <PresentationFormat>自定义</PresentationFormat>
  <Paragraphs>14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Calibri</vt:lpstr>
      <vt:lpstr>Times New Roman</vt:lpstr>
      <vt:lpstr>微软雅黑</vt:lpstr>
      <vt:lpstr>Arial Unicode MS</vt:lpstr>
      <vt:lpstr>等线</vt:lpstr>
      <vt:lpstr>Office 主题</vt:lpstr>
      <vt:lpstr>2023届物理化学、工业催化专业硕士研究生 答辩通告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2015届应用化学研究生答辩通告</dc:title>
  <dc:creator>TL</dc:creator>
  <cp:lastModifiedBy>就这样</cp:lastModifiedBy>
  <cp:revision>44</cp:revision>
  <dcterms:created xsi:type="dcterms:W3CDTF">2015-05-19T00:52:00Z</dcterms:created>
  <dcterms:modified xsi:type="dcterms:W3CDTF">2023-05-23T07:31:16Z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A409F917FC64406B9A6BB77878A4253A_12</vt:lpwstr>
  </property>
  <property fmtid="{D5CDD505-2E9C-101B-9397-08002B2CF9AE}" pid="3" name="KSOProductBuildVer">
    <vt:lpwstr>2052-11.1.0.14309</vt:lpwstr>
  </property>
</Properties>
</file>