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23187025" cy="1370012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10538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21077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31616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42155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5269459" algn="l" defTabSz="2107783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6323350" algn="l" defTabSz="2107783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7377242" algn="l" defTabSz="2107783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8431134" algn="l" defTabSz="2107783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5">
          <p15:clr>
            <a:srgbClr val="A4A3A4"/>
          </p15:clr>
        </p15:guide>
        <p15:guide id="2" pos="73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948" y="56"/>
      </p:cViewPr>
      <p:guideLst>
        <p:guide orient="horz" pos="4315"/>
        <p:guide pos="73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39027" y="4255920"/>
            <a:ext cx="19708971" cy="293664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78054" y="7763404"/>
            <a:ext cx="16230918" cy="35011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53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07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61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15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69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323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77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431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B045-1EF5-40D3-A96F-ECBC692EC13C}" type="datetimeFigureOut">
              <a:rPr lang="zh-CN" altLang="en-US"/>
              <a:pPr>
                <a:defRPr/>
              </a:pPr>
              <a:t>2023/5/23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32EBB-EBDF-4907-9FF3-FC455DF464F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FEC02-4C6F-48D0-9CDE-3EB72497AB5B}" type="datetimeFigureOut">
              <a:rPr lang="zh-CN" altLang="en-US"/>
              <a:pPr>
                <a:defRPr/>
              </a:pPr>
              <a:t>2023/5/23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EF066-B007-4701-8ECD-CCD41B3568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6810593" y="548641"/>
            <a:ext cx="5217081" cy="1168950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9351" y="548641"/>
            <a:ext cx="15264791" cy="1168950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B5B2E-DEF4-4BCD-AE19-EC85FF861574}" type="datetimeFigureOut">
              <a:rPr lang="zh-CN" altLang="en-US"/>
              <a:pPr>
                <a:defRPr/>
              </a:pPr>
              <a:t>2023/5/23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AFF48-27FA-4C96-9ADA-1749B2BBCD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E131C-34BA-4D8D-B7EB-AC18AE8973CB}" type="datetimeFigureOut">
              <a:rPr lang="zh-CN" altLang="en-US"/>
              <a:pPr>
                <a:defRPr/>
              </a:pPr>
              <a:t>2023/5/23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9C07-9A82-40A7-8501-72DC19CEC9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31615" y="8803600"/>
            <a:ext cx="19708971" cy="2720997"/>
          </a:xfrm>
        </p:spPr>
        <p:txBody>
          <a:bodyPr anchor="t"/>
          <a:lstStyle>
            <a:lvl1pPr algn="l">
              <a:defRPr sz="92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31615" y="5806699"/>
            <a:ext cx="19708971" cy="2996901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53892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107783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6167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21556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6945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32335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7724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4311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04038-AC10-49DC-9208-1C3967864707}" type="datetimeFigureOut">
              <a:rPr lang="zh-CN" altLang="en-US"/>
              <a:pPr>
                <a:defRPr/>
              </a:pPr>
              <a:t>2023/5/23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21A64-71A0-4B9F-9B57-657BD47871F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59351" y="3196697"/>
            <a:ext cx="10240936" cy="9041449"/>
          </a:xfrm>
        </p:spPr>
        <p:txBody>
          <a:bodyPr/>
          <a:lstStyle>
            <a:lvl1pPr>
              <a:defRPr sz="65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786738" y="3196697"/>
            <a:ext cx="10240936" cy="9041449"/>
          </a:xfrm>
        </p:spPr>
        <p:txBody>
          <a:bodyPr/>
          <a:lstStyle>
            <a:lvl1pPr>
              <a:defRPr sz="65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77A39-204D-4526-A220-01CFCBEBFAE1}" type="datetimeFigureOut">
              <a:rPr lang="zh-CN" altLang="en-US"/>
              <a:pPr>
                <a:defRPr/>
              </a:pPr>
              <a:t>2023/5/23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949BA-CB03-4938-9A86-0A57AB64322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59351" y="3066673"/>
            <a:ext cx="10244963" cy="1278043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53892" indent="0">
              <a:buNone/>
              <a:defRPr sz="4600" b="1"/>
            </a:lvl2pPr>
            <a:lvl3pPr marL="2107783" indent="0">
              <a:buNone/>
              <a:defRPr sz="4100" b="1"/>
            </a:lvl3pPr>
            <a:lvl4pPr marL="3161675" indent="0">
              <a:buNone/>
              <a:defRPr sz="3700" b="1"/>
            </a:lvl4pPr>
            <a:lvl5pPr marL="4215567" indent="0">
              <a:buNone/>
              <a:defRPr sz="3700" b="1"/>
            </a:lvl5pPr>
            <a:lvl6pPr marL="5269459" indent="0">
              <a:buNone/>
              <a:defRPr sz="3700" b="1"/>
            </a:lvl6pPr>
            <a:lvl7pPr marL="6323350" indent="0">
              <a:buNone/>
              <a:defRPr sz="3700" b="1"/>
            </a:lvl7pPr>
            <a:lvl8pPr marL="7377242" indent="0">
              <a:buNone/>
              <a:defRPr sz="3700" b="1"/>
            </a:lvl8pPr>
            <a:lvl9pPr marL="8431134" indent="0">
              <a:buNone/>
              <a:defRPr sz="37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59351" y="4344715"/>
            <a:ext cx="10244963" cy="7893430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1778688" y="3066673"/>
            <a:ext cx="10248987" cy="1278043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53892" indent="0">
              <a:buNone/>
              <a:defRPr sz="4600" b="1"/>
            </a:lvl2pPr>
            <a:lvl3pPr marL="2107783" indent="0">
              <a:buNone/>
              <a:defRPr sz="4100" b="1"/>
            </a:lvl3pPr>
            <a:lvl4pPr marL="3161675" indent="0">
              <a:buNone/>
              <a:defRPr sz="3700" b="1"/>
            </a:lvl4pPr>
            <a:lvl5pPr marL="4215567" indent="0">
              <a:buNone/>
              <a:defRPr sz="3700" b="1"/>
            </a:lvl5pPr>
            <a:lvl6pPr marL="5269459" indent="0">
              <a:buNone/>
              <a:defRPr sz="3700" b="1"/>
            </a:lvl6pPr>
            <a:lvl7pPr marL="6323350" indent="0">
              <a:buNone/>
              <a:defRPr sz="3700" b="1"/>
            </a:lvl7pPr>
            <a:lvl8pPr marL="7377242" indent="0">
              <a:buNone/>
              <a:defRPr sz="3700" b="1"/>
            </a:lvl8pPr>
            <a:lvl9pPr marL="8431134" indent="0">
              <a:buNone/>
              <a:defRPr sz="37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1778688" y="4344715"/>
            <a:ext cx="10248987" cy="7893430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9DB04-9D31-49E8-946F-CD1F673B0046}" type="datetimeFigureOut">
              <a:rPr lang="zh-CN" altLang="en-US"/>
              <a:pPr>
                <a:defRPr/>
              </a:pPr>
              <a:t>2023/5/23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9FDF5-F28D-40B7-AE73-A72DE4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F5575-A8A7-4879-A038-5DD4A3F2F8E1}" type="datetimeFigureOut">
              <a:rPr lang="zh-CN" altLang="en-US"/>
              <a:pPr>
                <a:defRPr/>
              </a:pPr>
              <a:t>2023/5/23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4A16-904C-4460-958E-DFCE65D8EE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4B981-DB31-4BF6-B16D-D2A92317032B}" type="datetimeFigureOut">
              <a:rPr lang="zh-CN" altLang="en-US"/>
              <a:pPr>
                <a:defRPr/>
              </a:pPr>
              <a:t>2023/5/23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FB44C-F3FE-46EE-9DDE-DCF5ABC9A3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9353" y="545468"/>
            <a:ext cx="7628371" cy="232141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65483" y="545469"/>
            <a:ext cx="12962191" cy="11692677"/>
          </a:xfrm>
        </p:spPr>
        <p:txBody>
          <a:bodyPr/>
          <a:lstStyle>
            <a:lvl1pPr>
              <a:defRPr sz="7400"/>
            </a:lvl1pPr>
            <a:lvl2pPr>
              <a:defRPr sz="65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59353" y="2866879"/>
            <a:ext cx="7628371" cy="9371267"/>
          </a:xfrm>
        </p:spPr>
        <p:txBody>
          <a:bodyPr/>
          <a:lstStyle>
            <a:lvl1pPr marL="0" indent="0">
              <a:buNone/>
              <a:defRPr sz="3200"/>
            </a:lvl1pPr>
            <a:lvl2pPr marL="1053892" indent="0">
              <a:buNone/>
              <a:defRPr sz="2800"/>
            </a:lvl2pPr>
            <a:lvl3pPr marL="2107783" indent="0">
              <a:buNone/>
              <a:defRPr sz="2300"/>
            </a:lvl3pPr>
            <a:lvl4pPr marL="3161675" indent="0">
              <a:buNone/>
              <a:defRPr sz="2100"/>
            </a:lvl4pPr>
            <a:lvl5pPr marL="4215567" indent="0">
              <a:buNone/>
              <a:defRPr sz="2100"/>
            </a:lvl5pPr>
            <a:lvl6pPr marL="5269459" indent="0">
              <a:buNone/>
              <a:defRPr sz="2100"/>
            </a:lvl6pPr>
            <a:lvl7pPr marL="6323350" indent="0">
              <a:buNone/>
              <a:defRPr sz="2100"/>
            </a:lvl7pPr>
            <a:lvl8pPr marL="7377242" indent="0">
              <a:buNone/>
              <a:defRPr sz="2100"/>
            </a:lvl8pPr>
            <a:lvl9pPr marL="8431134" indent="0">
              <a:buNone/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5A1AD-A77A-4850-8611-88D888E50731}" type="datetimeFigureOut">
              <a:rPr lang="zh-CN" altLang="en-US"/>
              <a:pPr>
                <a:defRPr/>
              </a:pPr>
              <a:t>2023/5/23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B656C-C650-42EF-8EED-24E890708AB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44819" y="9590088"/>
            <a:ext cx="13912215" cy="113216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44819" y="1224132"/>
            <a:ext cx="13912215" cy="8220075"/>
          </a:xfrm>
        </p:spPr>
        <p:txBody>
          <a:bodyPr rtlCol="0">
            <a:normAutofit/>
          </a:bodyPr>
          <a:lstStyle>
            <a:lvl1pPr marL="0" indent="0">
              <a:buNone/>
              <a:defRPr sz="7400"/>
            </a:lvl1pPr>
            <a:lvl2pPr marL="1053892" indent="0">
              <a:buNone/>
              <a:defRPr sz="6500"/>
            </a:lvl2pPr>
            <a:lvl3pPr marL="2107783" indent="0">
              <a:buNone/>
              <a:defRPr sz="5500"/>
            </a:lvl3pPr>
            <a:lvl4pPr marL="3161675" indent="0">
              <a:buNone/>
              <a:defRPr sz="4600"/>
            </a:lvl4pPr>
            <a:lvl5pPr marL="4215567" indent="0">
              <a:buNone/>
              <a:defRPr sz="4600"/>
            </a:lvl5pPr>
            <a:lvl6pPr marL="5269459" indent="0">
              <a:buNone/>
              <a:defRPr sz="4600"/>
            </a:lvl6pPr>
            <a:lvl7pPr marL="6323350" indent="0">
              <a:buNone/>
              <a:defRPr sz="4600"/>
            </a:lvl7pPr>
            <a:lvl8pPr marL="7377242" indent="0">
              <a:buNone/>
              <a:defRPr sz="4600"/>
            </a:lvl8pPr>
            <a:lvl9pPr marL="8431134" indent="0">
              <a:buNone/>
              <a:defRPr sz="46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44819" y="10722252"/>
            <a:ext cx="13912215" cy="1607861"/>
          </a:xfrm>
        </p:spPr>
        <p:txBody>
          <a:bodyPr/>
          <a:lstStyle>
            <a:lvl1pPr marL="0" indent="0">
              <a:buNone/>
              <a:defRPr sz="3200"/>
            </a:lvl1pPr>
            <a:lvl2pPr marL="1053892" indent="0">
              <a:buNone/>
              <a:defRPr sz="2800"/>
            </a:lvl2pPr>
            <a:lvl3pPr marL="2107783" indent="0">
              <a:buNone/>
              <a:defRPr sz="2300"/>
            </a:lvl3pPr>
            <a:lvl4pPr marL="3161675" indent="0">
              <a:buNone/>
              <a:defRPr sz="2100"/>
            </a:lvl4pPr>
            <a:lvl5pPr marL="4215567" indent="0">
              <a:buNone/>
              <a:defRPr sz="2100"/>
            </a:lvl5pPr>
            <a:lvl6pPr marL="5269459" indent="0">
              <a:buNone/>
              <a:defRPr sz="2100"/>
            </a:lvl6pPr>
            <a:lvl7pPr marL="6323350" indent="0">
              <a:buNone/>
              <a:defRPr sz="2100"/>
            </a:lvl7pPr>
            <a:lvl8pPr marL="7377242" indent="0">
              <a:buNone/>
              <a:defRPr sz="2100"/>
            </a:lvl8pPr>
            <a:lvl9pPr marL="8431134" indent="0">
              <a:buNone/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07B5-485C-4D71-945C-193780B9B36C}" type="datetimeFigureOut">
              <a:rPr lang="zh-CN" altLang="en-US"/>
              <a:pPr>
                <a:defRPr/>
              </a:pPr>
              <a:t>2023/5/23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B20C5-051D-40AF-959C-88AA8005C73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159351" y="548640"/>
            <a:ext cx="20868323" cy="228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0778" tIns="105389" rIns="210778" bIns="1053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159351" y="3196697"/>
            <a:ext cx="20868323" cy="9041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0778" tIns="105389" rIns="210778" bIns="105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159351" y="12697987"/>
            <a:ext cx="5410306" cy="729405"/>
          </a:xfrm>
          <a:prstGeom prst="rect">
            <a:avLst/>
          </a:prstGeom>
        </p:spPr>
        <p:txBody>
          <a:bodyPr vert="horz" lIns="210778" tIns="105389" rIns="210778" bIns="10538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43DE2A-CBC7-493B-A2A7-F4FB432ED0A3}" type="datetimeFigureOut">
              <a:rPr lang="zh-CN" altLang="en-US"/>
              <a:pPr>
                <a:defRPr/>
              </a:pPr>
              <a:t>2023/5/23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922234" y="12697987"/>
            <a:ext cx="7342558" cy="729405"/>
          </a:xfrm>
          <a:prstGeom prst="rect">
            <a:avLst/>
          </a:prstGeom>
        </p:spPr>
        <p:txBody>
          <a:bodyPr vert="horz" lIns="210778" tIns="105389" rIns="210778" bIns="10538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6617368" y="12697987"/>
            <a:ext cx="5410306" cy="729405"/>
          </a:xfrm>
          <a:prstGeom prst="rect">
            <a:avLst/>
          </a:prstGeom>
        </p:spPr>
        <p:txBody>
          <a:bodyPr vert="horz" lIns="210778" tIns="105389" rIns="210778" bIns="10538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EA9C8B7-3B15-4C35-91A2-ACB401B893F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itchFamily="34" charset="0"/>
          <a:ea typeface="宋体" charset="-122"/>
        </a:defRPr>
      </a:lvl5pPr>
      <a:lvl6pPr marL="1053892" algn="ctr" rtl="0" fontAlgn="base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itchFamily="34" charset="0"/>
          <a:ea typeface="宋体" charset="-122"/>
        </a:defRPr>
      </a:lvl6pPr>
      <a:lvl7pPr marL="2107783" algn="ctr" rtl="0" fontAlgn="base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itchFamily="34" charset="0"/>
          <a:ea typeface="宋体" charset="-122"/>
        </a:defRPr>
      </a:lvl7pPr>
      <a:lvl8pPr marL="3161675" algn="ctr" rtl="0" fontAlgn="base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itchFamily="34" charset="0"/>
          <a:ea typeface="宋体" charset="-122"/>
        </a:defRPr>
      </a:lvl8pPr>
      <a:lvl9pPr marL="4215567" algn="ctr" rtl="0" fontAlgn="base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790419" indent="-79041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712574" indent="-6586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2634729" indent="-5269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88621" indent="-5269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42513" indent="-5269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96404" indent="-526946" algn="l" defTabSz="2107783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850296" indent="-526946" algn="l" defTabSz="2107783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904188" indent="-526946" algn="l" defTabSz="2107783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958080" indent="-526946" algn="l" defTabSz="2107783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1077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53892" algn="l" defTabSz="21077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107783" algn="l" defTabSz="21077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61675" algn="l" defTabSz="21077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215567" algn="l" defTabSz="21077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69459" algn="l" defTabSz="21077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323350" algn="l" defTabSz="21077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77242" algn="l" defTabSz="21077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431134" algn="l" defTabSz="21077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0" y="3033638"/>
            <a:ext cx="22826760" cy="557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10778" tIns="105389" rIns="210778" bIns="105389">
            <a:spAutoFit/>
          </a:bodyPr>
          <a:lstStyle/>
          <a:p>
            <a:pPr indent="1260000" algn="just">
              <a:lnSpc>
                <a:spcPct val="150000"/>
              </a:lnSpc>
            </a:pPr>
            <a:r>
              <a:rPr lang="zh-CN" altLang="en-US" sz="6000" b="1" dirty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</a:rPr>
              <a:t>中国共产党一经诞生</a:t>
            </a:r>
            <a:r>
              <a:rPr lang="en-US" altLang="zh-CN" sz="6000" b="1" dirty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</a:rPr>
              <a:t>,</a:t>
            </a:r>
            <a:r>
              <a:rPr lang="zh-CN" altLang="en-US" sz="6000" b="1" dirty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</a:rPr>
              <a:t>就把为中国人民谋幸福、为中华民族谋复兴确立为自己的初心使命。一百年来</a:t>
            </a:r>
            <a:r>
              <a:rPr lang="en-US" altLang="zh-CN" sz="6000" b="1" dirty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</a:rPr>
              <a:t>,</a:t>
            </a:r>
            <a:r>
              <a:rPr lang="zh-CN" altLang="en-US" sz="6000" b="1" dirty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</a:rPr>
              <a:t>中国共产党团结带领中国人民进行的一切奋斗、一切牺牲、一切创造，归结起来就是一个主题</a:t>
            </a:r>
            <a:r>
              <a:rPr lang="en-US" altLang="zh-CN" sz="6000" b="1" dirty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</a:rPr>
              <a:t>:</a:t>
            </a:r>
            <a:r>
              <a:rPr lang="zh-CN" altLang="en-US" sz="6000" b="1" dirty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</a:rPr>
              <a:t>实现中华民族伟大复兴。</a:t>
            </a:r>
          </a:p>
        </p:txBody>
      </p:sp>
      <p:sp>
        <p:nvSpPr>
          <p:cNvPr id="6" name="矩形 5"/>
          <p:cNvSpPr/>
          <p:nvPr/>
        </p:nvSpPr>
        <p:spPr>
          <a:xfrm>
            <a:off x="16418273" y="11602590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dirty="0">
                <a:solidFill>
                  <a:srgbClr val="00FF00"/>
                </a:solidFill>
                <a:latin typeface="黑体" pitchFamily="49" charset="-122"/>
                <a:ea typeface="黑体" pitchFamily="49" charset="-122"/>
              </a:rPr>
              <a:t>化学与材料科学学院</a:t>
            </a:r>
          </a:p>
        </p:txBody>
      </p:sp>
    </p:spTree>
    <p:extLst>
      <p:ext uri="{BB962C8B-B14F-4D97-AF65-F5344CB8AC3E}">
        <p14:creationId xmlns:p14="http://schemas.microsoft.com/office/powerpoint/2010/main" val="223451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80132" y="2313558"/>
            <a:ext cx="22826760" cy="6962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10778" tIns="105389" rIns="210778" bIns="105389">
            <a:spAutoFit/>
          </a:bodyPr>
          <a:lstStyle/>
          <a:p>
            <a:pPr indent="1260000" algn="just">
              <a:lnSpc>
                <a:spcPct val="150000"/>
              </a:lnSpc>
            </a:pPr>
            <a:r>
              <a:rPr lang="zh-CN" altLang="en-US" sz="6000" b="1" dirty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</a:rPr>
              <a:t>我们办教育，就是要提高人民综合素质，促进人的全面发展，提升社会文明程度，坚定文化自信，增强全民族创造活力。要全面贯彻党的教育方针，落实立德树人根本任务，厚植爱党、爱国、爱人民、爱社会主义的情感，努力培养德智体美劳全面发展的社会主义建设者和接班人。</a:t>
            </a:r>
          </a:p>
        </p:txBody>
      </p:sp>
      <p:sp>
        <p:nvSpPr>
          <p:cNvPr id="6" name="矩形 5"/>
          <p:cNvSpPr/>
          <p:nvPr/>
        </p:nvSpPr>
        <p:spPr>
          <a:xfrm>
            <a:off x="16418273" y="11602590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dirty="0">
                <a:solidFill>
                  <a:srgbClr val="00FF00"/>
                </a:solidFill>
                <a:latin typeface="黑体" pitchFamily="49" charset="-122"/>
                <a:ea typeface="黑体" pitchFamily="49" charset="-122"/>
              </a:rPr>
              <a:t>化学与材料科学学院</a:t>
            </a:r>
          </a:p>
        </p:txBody>
      </p:sp>
    </p:spTree>
    <p:extLst>
      <p:ext uri="{BB962C8B-B14F-4D97-AF65-F5344CB8AC3E}">
        <p14:creationId xmlns:p14="http://schemas.microsoft.com/office/powerpoint/2010/main" val="310944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80132" y="2457574"/>
            <a:ext cx="22826760" cy="6962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10778" tIns="105389" rIns="210778" bIns="105389">
            <a:spAutoFit/>
          </a:bodyPr>
          <a:lstStyle/>
          <a:p>
            <a:pPr indent="1260000" algn="just">
              <a:lnSpc>
                <a:spcPct val="150000"/>
              </a:lnSpc>
            </a:pPr>
            <a:r>
              <a:rPr lang="zh-CN" altLang="en-US" sz="6000" b="1" dirty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</a:rPr>
              <a:t>要坚持党管人才，坚持面向世界科技前沿、面向经济主战场、面向国家重大需求、面向人民生命健康，深入实施新时代人才强国战略，全方位培养、引进、用好人才，加快建设世界重要人才中心和创新高地，为</a:t>
            </a:r>
            <a:r>
              <a:rPr lang="en-US" altLang="zh-CN" sz="6000" b="1" dirty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</a:rPr>
              <a:t>2035</a:t>
            </a:r>
            <a:r>
              <a:rPr lang="zh-CN" altLang="en-US" sz="6000" b="1" dirty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</a:rPr>
              <a:t>年基本实现社会主义现代化提供人才支撑，为</a:t>
            </a:r>
            <a:r>
              <a:rPr lang="en-US" altLang="zh-CN" sz="6000" b="1" dirty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</a:rPr>
              <a:t>2050</a:t>
            </a:r>
            <a:r>
              <a:rPr lang="zh-CN" altLang="en-US" sz="6000" b="1" dirty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</a:rPr>
              <a:t>年全面建成社会主义现代化强国打好人才基础。</a:t>
            </a:r>
          </a:p>
        </p:txBody>
      </p:sp>
      <p:sp>
        <p:nvSpPr>
          <p:cNvPr id="6" name="矩形 5"/>
          <p:cNvSpPr/>
          <p:nvPr/>
        </p:nvSpPr>
        <p:spPr>
          <a:xfrm>
            <a:off x="16418273" y="11602590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dirty="0">
                <a:solidFill>
                  <a:srgbClr val="00FF00"/>
                </a:solidFill>
                <a:latin typeface="黑体" pitchFamily="49" charset="-122"/>
                <a:ea typeface="黑体" pitchFamily="49" charset="-122"/>
              </a:rPr>
              <a:t>化学与材料科学学院</a:t>
            </a:r>
          </a:p>
        </p:txBody>
      </p:sp>
    </p:spTree>
    <p:extLst>
      <p:ext uri="{BB962C8B-B14F-4D97-AF65-F5344CB8AC3E}">
        <p14:creationId xmlns:p14="http://schemas.microsoft.com/office/powerpoint/2010/main" val="1904842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210</Words>
  <Application>Microsoft Office PowerPoint</Application>
  <PresentationFormat>自定义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黑体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2015届应用化学研究生答辩通告</dc:title>
  <dc:creator>TL</dc:creator>
  <cp:lastModifiedBy>zheng ru</cp:lastModifiedBy>
  <cp:revision>33</cp:revision>
  <dcterms:created xsi:type="dcterms:W3CDTF">2015-05-19T00:52:44Z</dcterms:created>
  <dcterms:modified xsi:type="dcterms:W3CDTF">2023-05-23T03:31:24Z</dcterms:modified>
</cp:coreProperties>
</file>